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2" r:id="rId5"/>
    <p:sldId id="259" r:id="rId6"/>
    <p:sldId id="268" r:id="rId7"/>
    <p:sldId id="265" r:id="rId8"/>
    <p:sldId id="263" r:id="rId9"/>
    <p:sldId id="261" r:id="rId10"/>
    <p:sldId id="264" r:id="rId11"/>
    <p:sldId id="260" r:id="rId12"/>
    <p:sldId id="266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>
        <p:scale>
          <a:sx n="62" d="100"/>
          <a:sy n="62" d="100"/>
        </p:scale>
        <p:origin x="-370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8A9BCEB-E150-4183-9188-414378218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1425E2C1-FCB4-4916-9245-771E1E329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9AC8FD8E-91A5-457C-B49C-E6F89929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1FBC-596B-4D4E-9EBC-0A19FD8E285C}" type="datetimeFigureOut">
              <a:rPr lang="fi-FI" smtClean="0"/>
              <a:t>2.7.2022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62D471F4-D52F-487C-A497-670DEBF90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75019B27-98DF-4326-80BE-C0E0F588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C1A-8655-4E90-946D-288CBCB1BB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80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5EE5091-AFE1-479F-AD33-BCF67AEE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D2739E99-363F-486F-9B47-82379CF6A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FA73D4D9-13FE-4CB0-8D63-88B329FF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1FBC-596B-4D4E-9EBC-0A19FD8E285C}" type="datetimeFigureOut">
              <a:rPr lang="fi-FI" smtClean="0"/>
              <a:t>2.7.2022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E85F6378-F90C-4A16-98B6-92FF686C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256A828D-3E02-491A-A6FA-E1DC73EFF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C1A-8655-4E90-946D-288CBCB1BB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76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xmlns="" id="{2AADAFD6-9085-429A-B329-897E3EF57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61CF6BB7-17F3-47DA-996C-B735A2A38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60DF5473-3641-4FEC-B169-0F51A68D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1FBC-596B-4D4E-9EBC-0A19FD8E285C}" type="datetimeFigureOut">
              <a:rPr lang="fi-FI" smtClean="0"/>
              <a:t>2.7.2022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B86F4AB8-BB42-4CA4-AC33-015A5183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87B99F0A-428E-430C-BE33-EE0DFF8B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C1A-8655-4E90-946D-288CBCB1BB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954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0C0DFC0-F44B-4FFB-97AF-CED8A0B2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6CD566A4-1FCB-4F8E-9C0C-87B88F455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27EE7185-C8BD-49C7-AA8F-3D1319F4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1FBC-596B-4D4E-9EBC-0A19FD8E285C}" type="datetimeFigureOut">
              <a:rPr lang="fi-FI" smtClean="0"/>
              <a:t>2.7.2022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33C57B85-7289-4F7B-8814-8E1CAAE3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CA6D40F6-FF24-4DA8-A284-6FB571A7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C1A-8655-4E90-946D-288CBCB1BB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448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9677113-B668-404A-B105-285E60ED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2C404BD6-A159-43A3-A141-1261E6F06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5D5D0676-603A-42FA-9AD1-0C8F09EC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1FBC-596B-4D4E-9EBC-0A19FD8E285C}" type="datetimeFigureOut">
              <a:rPr lang="fi-FI" smtClean="0"/>
              <a:t>2.7.2022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140A3C53-7601-4F24-8F0E-9AD8132A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24635802-AF96-424D-9468-2E66E559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C1A-8655-4E90-946D-288CBCB1BB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503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69BD25C-A3D5-4A68-A009-7396CFD60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F8172A3E-6411-4110-9707-E2AEB1AAB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90864655-7E57-4172-A8DB-DD6D8502C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30A0439F-1A08-4396-BA80-1DD157D8D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1FBC-596B-4D4E-9EBC-0A19FD8E285C}" type="datetimeFigureOut">
              <a:rPr lang="fi-FI" smtClean="0"/>
              <a:t>2.7.2022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AE85B7BC-0E45-42DE-A50D-B53ED40E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2AD9ABE9-02DC-48B5-A2F8-59F40A49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C1A-8655-4E90-946D-288CBCB1BB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16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F9F5852-1CE1-463C-91AE-F1DD6393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B81044FB-ACBB-4FD6-83E2-5473CC3C5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D919220D-FDD7-4A02-ACAA-9625C063B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xmlns="" id="{A9CD8AAE-1E0D-48D4-BE25-299EB2A04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5B1E397C-E079-49B2-B785-D6F7C6191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B22A6E41-AAD4-4F37-96F4-E72FBCCD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1FBC-596B-4D4E-9EBC-0A19FD8E285C}" type="datetimeFigureOut">
              <a:rPr lang="fi-FI" smtClean="0"/>
              <a:t>2.7.2022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29B9479B-A5E5-43EA-82FB-91075E65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CD68C6BD-71CB-4E94-83D3-32EE123F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C1A-8655-4E90-946D-288CBCB1BB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2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57ADBB9-178C-42F4-ABF5-34D79446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EA063557-6428-4502-A57A-DDC93E1F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1FBC-596B-4D4E-9EBC-0A19FD8E285C}" type="datetimeFigureOut">
              <a:rPr lang="fi-FI" smtClean="0"/>
              <a:t>2.7.2022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BD48EFA5-544A-4162-85E3-41C6F536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501ADF6A-FC85-4830-9C9D-91B0985D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C1A-8655-4E90-946D-288CBCB1BB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14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08CE0A47-A8B7-4FCE-B526-684FE5E9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1FBC-596B-4D4E-9EBC-0A19FD8E285C}" type="datetimeFigureOut">
              <a:rPr lang="fi-FI" smtClean="0"/>
              <a:t>2.7.2022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56B1A330-75C2-468B-AD1E-CC5A9440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C9DFF348-A2A5-4D7D-A68F-9BA7FA6E8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C1A-8655-4E90-946D-288CBCB1BB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54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4467AEF-237D-499E-B9F7-5F60D62E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038268B-BB07-4FEB-A6D7-20B6D5CBB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A75AF043-2A0B-4E6B-BD0E-E32AE48E5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7B36FA37-11ED-404E-81FE-D4229358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1FBC-596B-4D4E-9EBC-0A19FD8E285C}" type="datetimeFigureOut">
              <a:rPr lang="fi-FI" smtClean="0"/>
              <a:t>2.7.2022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3C8DA3F9-A164-499B-A051-5A8C79000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B17C5827-91A4-48A8-90DB-2EFD17C2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C1A-8655-4E90-946D-288CBCB1BB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122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34E2374-3E1A-4198-81B2-6A0EEAB5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9260A91E-DBAC-4BC9-9451-6A5D97685E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293B83A9-4823-417A-92D1-131C9C416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0710A936-04A0-4378-A644-D74AFBBF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1FBC-596B-4D4E-9EBC-0A19FD8E285C}" type="datetimeFigureOut">
              <a:rPr lang="fi-FI" smtClean="0"/>
              <a:t>2.7.2022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3E043955-F33E-4466-A401-FDD8DC276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4C5EF6F1-4A3B-4DE4-8E21-266405B1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C1A-8655-4E90-946D-288CBCB1BB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10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FB8C2153-E1B3-429A-B5B1-B9DEA1A6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C8F24707-70D9-42D4-8A23-F77A2172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26FD128B-9B6C-47E9-94F9-477E646EB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11FBC-596B-4D4E-9EBC-0A19FD8E285C}" type="datetimeFigureOut">
              <a:rPr lang="fi-FI" smtClean="0"/>
              <a:t>2.7.2022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F8167411-2EA3-4844-B022-D8F5E576A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C0DB6C09-9FD3-410E-9088-0F379BF40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16C1A-8655-4E90-946D-288CBCB1BB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61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934BCD9-8D82-47AD-9FD6-F88BD239C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6742" y="19284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accent1"/>
                </a:solidFill>
              </a:rPr>
              <a:t>KÄYTÄNNÖN ESIMERKKI </a:t>
            </a:r>
            <a:br>
              <a:rPr lang="fi-FI" b="1" dirty="0">
                <a:solidFill>
                  <a:schemeClr val="accent1"/>
                </a:solidFill>
              </a:rPr>
            </a:br>
            <a:r>
              <a:rPr lang="fi-FI" b="1" dirty="0">
                <a:solidFill>
                  <a:schemeClr val="accent1"/>
                </a:solidFill>
              </a:rPr>
              <a:t>SUOMESSA TEHTÄVISTÄ  PORAKAIVOASENNUKSISTA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xmlns="" id="{059ED04F-D341-4E10-B479-6AAAB429E992}"/>
              </a:ext>
            </a:extLst>
          </p:cNvPr>
          <p:cNvSpPr txBox="1"/>
          <p:nvPr/>
        </p:nvSpPr>
        <p:spPr>
          <a:xfrm>
            <a:off x="9089858" y="5630779"/>
            <a:ext cx="173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27.8.2018 /</a:t>
            </a:r>
            <a:r>
              <a:rPr lang="fi-FI" dirty="0" err="1"/>
              <a:t>hle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932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puu, ulko, taivas, lumi&#10;&#10;Kuvaus luotu, erittäin korkea luotettavuus">
            <a:extLst>
              <a:ext uri="{FF2B5EF4-FFF2-40B4-BE49-F238E27FC236}">
                <a16:creationId xmlns:a16="http://schemas.microsoft.com/office/drawing/2014/main" xmlns="" id="{73402C25-AB1C-4483-809D-EDC01C602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58" y="-9232"/>
            <a:ext cx="5157537" cy="6876716"/>
          </a:xfrm>
        </p:spPr>
      </p:pic>
    </p:spTree>
    <p:extLst>
      <p:ext uri="{BB962C8B-B14F-4D97-AF65-F5344CB8AC3E}">
        <p14:creationId xmlns:p14="http://schemas.microsoft.com/office/powerpoint/2010/main" val="312734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D21328D-8777-42BA-B42A-F205074B5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3" y="269180"/>
            <a:ext cx="10862511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LOPUKSI TAPAHTUMARIKKAIDEN VAIHEIDEN JÄLKEEN SAATIIN </a:t>
            </a:r>
            <a:br>
              <a:rPr lang="fi-FI" sz="3200" dirty="0"/>
            </a:br>
            <a:r>
              <a:rPr lang="fi-FI" sz="3200" dirty="0"/>
              <a:t>ENSILUOKKAISTA VETTÄ PORAKAIVOSTA, NÄYTE OIKEALLA</a:t>
            </a:r>
          </a:p>
        </p:txBody>
      </p:sp>
      <p:pic>
        <p:nvPicPr>
          <p:cNvPr id="5" name="Sisällön paikkamerkki 4" descr="Kuva, joka sisältää kohteen pullo, ulko, pöytä, maa&#10;&#10;Kuvaus luotu, korkea luotettavuus">
            <a:extLst>
              <a:ext uri="{FF2B5EF4-FFF2-40B4-BE49-F238E27FC236}">
                <a16:creationId xmlns:a16="http://schemas.microsoft.com/office/drawing/2014/main" xmlns="" id="{D5D83E4B-722C-4C2A-AC0C-986245193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723353"/>
            <a:ext cx="5096315" cy="3397543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D9865BDE-5AB1-4391-BC44-1C478658EC8C}"/>
              </a:ext>
            </a:extLst>
          </p:cNvPr>
          <p:cNvSpPr txBox="1"/>
          <p:nvPr/>
        </p:nvSpPr>
        <p:spPr>
          <a:xfrm>
            <a:off x="751974" y="5378116"/>
            <a:ext cx="11020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… JA PORAUSURAKOITSIJAKIN  HALUSI MAKSAA 3 TONNIN PORAKAIVOSTA KYMMPITONNIN KORVAUKSET </a:t>
            </a:r>
          </a:p>
          <a:p>
            <a:r>
              <a:rPr lang="fi-FI" sz="2400" dirty="0"/>
              <a:t>    ( JYVÄSKYLÄN KÄRÄOIKEUDEN SOVINTOMENETTELYN PÄÄTÖS 19.6.2018, </a:t>
            </a:r>
          </a:p>
          <a:p>
            <a:r>
              <a:rPr lang="fi-FI" sz="2400" dirty="0"/>
              <a:t>    URAKOITSIJA EI HALUNNUT ASIASTA JULKISTA)</a:t>
            </a:r>
          </a:p>
        </p:txBody>
      </p:sp>
    </p:spTree>
    <p:extLst>
      <p:ext uri="{BB962C8B-B14F-4D97-AF65-F5344CB8AC3E}">
        <p14:creationId xmlns:p14="http://schemas.microsoft.com/office/powerpoint/2010/main" val="44419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ECB24E4-32C4-4804-9422-66E46BCC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10" y="1157914"/>
            <a:ext cx="10515600" cy="3885354"/>
          </a:xfrm>
        </p:spPr>
        <p:txBody>
          <a:bodyPr>
            <a:normAutofit/>
          </a:bodyPr>
          <a:lstStyle/>
          <a:p>
            <a:r>
              <a:rPr lang="fi-FI" dirty="0"/>
              <a:t>VIDEO: YHTEENVETO NOSTOSTA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sz="3600" b="1" dirty="0">
                <a:solidFill>
                  <a:schemeClr val="accent1"/>
                </a:solidFill>
              </a:rPr>
              <a:t>SUOMESSA ON KYMMENIÄTUHANSIA PORAKAIVOJA, </a:t>
            </a:r>
            <a:br>
              <a:rPr lang="fi-FI" sz="3600" b="1" dirty="0">
                <a:solidFill>
                  <a:schemeClr val="accent1"/>
                </a:solidFill>
              </a:rPr>
            </a:br>
            <a:r>
              <a:rPr lang="fi-FI" sz="3600" b="1" dirty="0">
                <a:solidFill>
                  <a:schemeClr val="accent1"/>
                </a:solidFill>
              </a:rPr>
              <a:t>JOISSA ON HIILITERÄSPUTKESTA AIHEUTUVIA RUOSTEONGELMIA.</a:t>
            </a:r>
            <a:br>
              <a:rPr lang="fi-FI" sz="3600" b="1" dirty="0">
                <a:solidFill>
                  <a:schemeClr val="accent1"/>
                </a:solidFill>
              </a:rPr>
            </a:br>
            <a:r>
              <a:rPr lang="fi-FI" sz="3600" b="1" dirty="0">
                <a:solidFill>
                  <a:schemeClr val="accent1"/>
                </a:solidFill>
              </a:rPr>
              <a:t>OMISTAJAT VAIN EIVÄT TIEDÄ SIITÄ KUN PORARIT VÄITTÄVÄT RUOSTEEN TULEVAN MAAPERÄSTÄ</a:t>
            </a:r>
          </a:p>
        </p:txBody>
      </p:sp>
    </p:spTree>
    <p:extLst>
      <p:ext uri="{BB962C8B-B14F-4D97-AF65-F5344CB8AC3E}">
        <p14:creationId xmlns:p14="http://schemas.microsoft.com/office/powerpoint/2010/main" val="294479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&#10;&#10;Kuvaus luotu, erittäin korkea luotettavuus">
            <a:extLst>
              <a:ext uri="{FF2B5EF4-FFF2-40B4-BE49-F238E27FC236}">
                <a16:creationId xmlns:a16="http://schemas.microsoft.com/office/drawing/2014/main" xmlns="" id="{47F190F5-FF8B-4726-A0A2-90C38F2CF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61" y="0"/>
            <a:ext cx="4849134" cy="6858000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91C1B094-E2C2-4882-BBE9-5BB4AC435D21}"/>
              </a:ext>
            </a:extLst>
          </p:cNvPr>
          <p:cNvSpPr txBox="1"/>
          <p:nvPr/>
        </p:nvSpPr>
        <p:spPr>
          <a:xfrm>
            <a:off x="400929" y="1765495"/>
            <a:ext cx="315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chemeClr val="accent1"/>
                </a:solidFill>
              </a:rPr>
              <a:t>PORAKAIVON RAKENNE  </a:t>
            </a:r>
          </a:p>
          <a:p>
            <a:r>
              <a:rPr lang="fi-FI" sz="2000" b="1" dirty="0">
                <a:solidFill>
                  <a:schemeClr val="accent1"/>
                </a:solidFill>
              </a:rPr>
              <a:t>TIIVISTÄMINEN KALLIOON </a:t>
            </a:r>
          </a:p>
        </p:txBody>
      </p:sp>
    </p:spTree>
    <p:extLst>
      <p:ext uri="{BB962C8B-B14F-4D97-AF65-F5344CB8AC3E}">
        <p14:creationId xmlns:p14="http://schemas.microsoft.com/office/powerpoint/2010/main" val="155263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460ED0C-B1BE-4E1B-BF33-B9C83B2D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URAKOITSIJOIDEN TEKEMÄ TYYPILLINEN PORAKAIVOASENNUS - RUOSTEINEN VESI OLI PERÄISIN URAKOITSIJAN MAAPORAUKSEEN KÄYTTÄMÄSTÄ RAUTAPUTKESTA!</a:t>
            </a:r>
          </a:p>
        </p:txBody>
      </p:sp>
      <p:pic>
        <p:nvPicPr>
          <p:cNvPr id="5" name="Sisällön paikkamerkki 4" descr="Kuva, joka sisältää kohteen sisä, seinä, istuminen&#10;&#10;Kuvaus luotu, korkea luotettavuus">
            <a:extLst>
              <a:ext uri="{FF2B5EF4-FFF2-40B4-BE49-F238E27FC236}">
                <a16:creationId xmlns:a16="http://schemas.microsoft.com/office/drawing/2014/main" xmlns="" id="{6AA5A7BC-165F-4A49-848A-475B72B71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8" y="2591593"/>
            <a:ext cx="4780492" cy="3585369"/>
          </a:xfrm>
        </p:spPr>
      </p:pic>
      <p:pic>
        <p:nvPicPr>
          <p:cNvPr id="4" name="Kuva 3" descr="Kuva, joka sisältää kohteen sisä, seinä, istuminen&#10;&#10;Kuvaus luotu, korkea luotettavuus">
            <a:extLst>
              <a:ext uri="{FF2B5EF4-FFF2-40B4-BE49-F238E27FC236}">
                <a16:creationId xmlns:a16="http://schemas.microsoft.com/office/drawing/2014/main" xmlns="" id="{3EA52744-22E5-48CF-9716-1A1D904E1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80" y="2591593"/>
            <a:ext cx="4780492" cy="35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6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rakennus, istuminen, seinä&#10;&#10;Kuvaus luotu, korkea luotettavuus">
            <a:extLst>
              <a:ext uri="{FF2B5EF4-FFF2-40B4-BE49-F238E27FC236}">
                <a16:creationId xmlns:a16="http://schemas.microsoft.com/office/drawing/2014/main" xmlns="" id="{30F94199-96EC-4E9A-834A-4F2C63F30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7" y="2484913"/>
            <a:ext cx="4922733" cy="3692050"/>
          </a:xfr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xmlns="" id="{30E5206D-E662-4588-B73B-3FDE350F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160" y="639445"/>
            <a:ext cx="6731000" cy="793115"/>
          </a:xfrm>
        </p:spPr>
        <p:txBody>
          <a:bodyPr>
            <a:normAutofit/>
          </a:bodyPr>
          <a:lstStyle/>
          <a:p>
            <a:r>
              <a:rPr lang="fi-FI" sz="3600" dirty="0"/>
              <a:t>MAAPORAUKSEN RAUTAPUTKI!</a:t>
            </a:r>
          </a:p>
        </p:txBody>
      </p:sp>
    </p:spTree>
    <p:extLst>
      <p:ext uri="{BB962C8B-B14F-4D97-AF65-F5344CB8AC3E}">
        <p14:creationId xmlns:p14="http://schemas.microsoft.com/office/powerpoint/2010/main" val="231100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703C90E-E07D-4309-87CE-66A57B54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707" y="393261"/>
            <a:ext cx="10480425" cy="1325563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ALIMITOITETTU SUOJAPUTKI JA TIIVISTE (VTT:N LAUSUNTO)</a:t>
            </a:r>
            <a:br>
              <a:rPr lang="fi-FI" sz="3600" dirty="0"/>
            </a:br>
            <a:r>
              <a:rPr lang="fi-FI" sz="3600" dirty="0"/>
              <a:t>ASENNUSTAPA ON YLEISESTI KÄYTÖSSÄ </a:t>
            </a:r>
            <a:br>
              <a:rPr lang="fi-FI" sz="3600" dirty="0"/>
            </a:br>
            <a:r>
              <a:rPr lang="fi-FI" sz="3600" dirty="0"/>
              <a:t>VIRANOMAISMÄÄRÄYKSET PUUTTEELLISET </a:t>
            </a:r>
          </a:p>
        </p:txBody>
      </p:sp>
      <p:pic>
        <p:nvPicPr>
          <p:cNvPr id="5" name="Sisällön paikkamerkki 4" descr="Kuva, joka sisältää kohteen maa, ulko, kuppi&#10;&#10;Kuvaus luotu, erittäin korkea luotettavuus">
            <a:extLst>
              <a:ext uri="{FF2B5EF4-FFF2-40B4-BE49-F238E27FC236}">
                <a16:creationId xmlns:a16="http://schemas.microsoft.com/office/drawing/2014/main" xmlns="" id="{3A40BFCD-AAD2-4E1F-BAA5-AF1BD2245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41278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DFCB50B-D1FC-48E8-A395-B7E80076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329956"/>
            <a:ext cx="9065455" cy="1651244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URAKOITSIJA KIELTÄYTYI KORJAAMASTA KAIVOA, HÄNEN MIELESTÄÄN RUOSTE TULI MAAPERÄSTÄ. </a:t>
            </a:r>
            <a:br>
              <a:rPr lang="fi-FI" sz="3200" dirty="0"/>
            </a:br>
            <a:r>
              <a:rPr lang="fi-FI" sz="3200" dirty="0"/>
              <a:t>VETTÄ JOUDUTTIIN JUOKSUTTAMAAN 1,5 VUODEN AJAN, </a:t>
            </a:r>
            <a:br>
              <a:rPr lang="fi-FI" sz="3200" dirty="0"/>
            </a:br>
            <a:r>
              <a:rPr lang="fi-FI" sz="3200" dirty="0"/>
              <a:t>ETTEI POHJAVESI PILAANNU</a:t>
            </a:r>
          </a:p>
        </p:txBody>
      </p:sp>
      <p:pic>
        <p:nvPicPr>
          <p:cNvPr id="5" name="Sisällön paikkamerkki 4" descr="Kuva, joka sisältää kohteen sisä, seinä, istuminen&#10;&#10;Kuvaus luotu, erittäin korkea luotettavuus">
            <a:extLst>
              <a:ext uri="{FF2B5EF4-FFF2-40B4-BE49-F238E27FC236}">
                <a16:creationId xmlns:a16="http://schemas.microsoft.com/office/drawing/2014/main" xmlns="" id="{9FCDB72B-7DA5-4BD9-9FB5-D5466F977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2479039"/>
            <a:ext cx="4930564" cy="3697923"/>
          </a:xfrm>
        </p:spPr>
      </p:pic>
    </p:spTree>
    <p:extLst>
      <p:ext uri="{BB962C8B-B14F-4D97-AF65-F5344CB8AC3E}">
        <p14:creationId xmlns:p14="http://schemas.microsoft.com/office/powerpoint/2010/main" val="201428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C13B455-0CDF-4050-A905-9CFD9063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342" y="1875088"/>
            <a:ext cx="10515600" cy="1325563"/>
          </a:xfrm>
        </p:spPr>
        <p:txBody>
          <a:bodyPr/>
          <a:lstStyle/>
          <a:p>
            <a:r>
              <a:rPr lang="fi-FI" dirty="0"/>
              <a:t>VIDEO: SUOJAPUTKEN POISTO</a:t>
            </a:r>
            <a:br>
              <a:rPr lang="fi-FI" dirty="0"/>
            </a:br>
            <a:r>
              <a:rPr lang="fi-FI" dirty="0"/>
              <a:t>VIDEO: VIALLINEN ASENNUS</a:t>
            </a:r>
          </a:p>
        </p:txBody>
      </p:sp>
    </p:spTree>
    <p:extLst>
      <p:ext uri="{BB962C8B-B14F-4D97-AF65-F5344CB8AC3E}">
        <p14:creationId xmlns:p14="http://schemas.microsoft.com/office/powerpoint/2010/main" val="253276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sisä&#10;&#10;Kuvaus luotu, erittäin korkea luotettavuus">
            <a:extLst>
              <a:ext uri="{FF2B5EF4-FFF2-40B4-BE49-F238E27FC236}">
                <a16:creationId xmlns:a16="http://schemas.microsoft.com/office/drawing/2014/main" xmlns="" id="{E9B8439C-E06F-4430-8E53-F3D5B7F7D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4" y="1427747"/>
            <a:ext cx="7056912" cy="5292684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1114522D-9F0A-476F-B582-EDF49D0B4168}"/>
              </a:ext>
            </a:extLst>
          </p:cNvPr>
          <p:cNvSpPr txBox="1"/>
          <p:nvPr/>
        </p:nvSpPr>
        <p:spPr>
          <a:xfrm>
            <a:off x="1345810" y="613731"/>
            <a:ext cx="10470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RAUTAPUTKI POISTETTIIN JA SE KORVATTIIN RST –PUTKELLA </a:t>
            </a:r>
          </a:p>
        </p:txBody>
      </p:sp>
    </p:spTree>
    <p:extLst>
      <p:ext uri="{BB962C8B-B14F-4D97-AF65-F5344CB8AC3E}">
        <p14:creationId xmlns:p14="http://schemas.microsoft.com/office/powerpoint/2010/main" val="222480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 descr="Kuva, joka sisältää kohteen puu, ulko, taivas, lumi&#10;&#10;Kuvaus luotu, erittäin korkea luotettavuus">
            <a:extLst>
              <a:ext uri="{FF2B5EF4-FFF2-40B4-BE49-F238E27FC236}">
                <a16:creationId xmlns:a16="http://schemas.microsoft.com/office/drawing/2014/main" xmlns="" id="{684A265C-B61B-413E-8F5A-408A3CB1B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469520"/>
            <a:ext cx="4264755" cy="5686341"/>
          </a:xfrm>
        </p:spPr>
      </p:pic>
    </p:spTree>
    <p:extLst>
      <p:ext uri="{BB962C8B-B14F-4D97-AF65-F5344CB8AC3E}">
        <p14:creationId xmlns:p14="http://schemas.microsoft.com/office/powerpoint/2010/main" val="3112080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91</Words>
  <Application>Microsoft Office PowerPoint</Application>
  <PresentationFormat>Mukautettu</PresentationFormat>
  <Paragraphs>15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KÄYTÄNNÖN ESIMERKKI  SUOMESSA TEHTÄVISTÄ  PORAKAIVOASENNUKSISTA</vt:lpstr>
      <vt:lpstr>PowerPoint-esitys</vt:lpstr>
      <vt:lpstr>URAKOITSIJOIDEN TEKEMÄ TYYPILLINEN PORAKAIVOASENNUS - RUOSTEINEN VESI OLI PERÄISIN URAKOITSIJAN MAAPORAUKSEEN KÄYTTÄMÄSTÄ RAUTAPUTKESTA!</vt:lpstr>
      <vt:lpstr>MAAPORAUKSEN RAUTAPUTKI!</vt:lpstr>
      <vt:lpstr>ALIMITOITETTU SUOJAPUTKI JA TIIVISTE (VTT:N LAUSUNTO) ASENNUSTAPA ON YLEISESTI KÄYTÖSSÄ  VIRANOMAISMÄÄRÄYKSET PUUTTEELLISET </vt:lpstr>
      <vt:lpstr>URAKOITSIJA KIELTÄYTYI KORJAAMASTA KAIVOA, HÄNEN MIELESTÄÄN RUOSTE TULI MAAPERÄSTÄ.  VETTÄ JOUDUTTIIN JUOKSUTTAMAAN 1,5 VUODEN AJAN,  ETTEI POHJAVESI PILAANNU</vt:lpstr>
      <vt:lpstr>VIDEO: SUOJAPUTKEN POISTO VIDEO: VIALLINEN ASENNUS</vt:lpstr>
      <vt:lpstr>PowerPoint-esitys</vt:lpstr>
      <vt:lpstr>PowerPoint-esitys</vt:lpstr>
      <vt:lpstr>PowerPoint-esitys</vt:lpstr>
      <vt:lpstr>LOPUKSI TAPAHTUMARIKKAIDEN VAIHEIDEN JÄLKEEN SAATIIN  ENSILUOKKAISTA VETTÄ PORAKAIVOSTA, NÄYTE OIKEALLA</vt:lpstr>
      <vt:lpstr>VIDEO: YHTEENVETO NOSTOSTA  SUOMESSA ON KYMMENIÄTUHANSIA PORAKAIVOJA,  JOISSA ON HIILITERÄSPUTKESTA AIHEUTUVIA RUOSTEONGELMIA. OMISTAJAT VAIN EIVÄT TIEDÄ SIITÄ KUN PORARIT VÄITTÄVÄT RUOSTEEN TULEVAN MAAPERÄSTÄ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Heikki Leppisaari</dc:creator>
  <cp:lastModifiedBy>Selena</cp:lastModifiedBy>
  <cp:revision>19</cp:revision>
  <dcterms:created xsi:type="dcterms:W3CDTF">2018-08-27T13:46:27Z</dcterms:created>
  <dcterms:modified xsi:type="dcterms:W3CDTF">2022-07-02T10:59:36Z</dcterms:modified>
</cp:coreProperties>
</file>